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4" d="100"/>
          <a:sy n="104" d="100"/>
        </p:scale>
        <p:origin x="-90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FD47-A29C-4222-87DE-12DABE3C599D}" type="datetimeFigureOut">
              <a:rPr lang="da-DK" smtClean="0"/>
              <a:t>01-03-2013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B18-8543-4480-8EED-43CA7EF97F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6015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FD47-A29C-4222-87DE-12DABE3C599D}" type="datetimeFigureOut">
              <a:rPr lang="da-DK" smtClean="0"/>
              <a:t>01-03-2013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B18-8543-4480-8EED-43CA7EF97F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74242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FD47-A29C-4222-87DE-12DABE3C599D}" type="datetimeFigureOut">
              <a:rPr lang="da-DK" smtClean="0"/>
              <a:t>01-03-2013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B18-8543-4480-8EED-43CA7EF97F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863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FD47-A29C-4222-87DE-12DABE3C599D}" type="datetimeFigureOut">
              <a:rPr lang="da-DK" smtClean="0"/>
              <a:t>01-03-2013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B18-8543-4480-8EED-43CA7EF97F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133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FD47-A29C-4222-87DE-12DABE3C599D}" type="datetimeFigureOut">
              <a:rPr lang="da-DK" smtClean="0"/>
              <a:t>01-03-2013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B18-8543-4480-8EED-43CA7EF97F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563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FD47-A29C-4222-87DE-12DABE3C599D}" type="datetimeFigureOut">
              <a:rPr lang="da-DK" smtClean="0"/>
              <a:t>01-03-2013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B18-8543-4480-8EED-43CA7EF97F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56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FD47-A29C-4222-87DE-12DABE3C599D}" type="datetimeFigureOut">
              <a:rPr lang="da-DK" smtClean="0"/>
              <a:t>01-03-2013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B18-8543-4480-8EED-43CA7EF97F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185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FD47-A29C-4222-87DE-12DABE3C599D}" type="datetimeFigureOut">
              <a:rPr lang="da-DK" smtClean="0"/>
              <a:t>01-03-2013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B18-8543-4480-8EED-43CA7EF97F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419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FD47-A29C-4222-87DE-12DABE3C599D}" type="datetimeFigureOut">
              <a:rPr lang="da-DK" smtClean="0"/>
              <a:t>01-03-2013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B18-8543-4480-8EED-43CA7EF97F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999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FD47-A29C-4222-87DE-12DABE3C599D}" type="datetimeFigureOut">
              <a:rPr lang="da-DK" smtClean="0"/>
              <a:t>01-03-2013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B18-8543-4480-8EED-43CA7EF97F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476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FD47-A29C-4222-87DE-12DABE3C599D}" type="datetimeFigureOut">
              <a:rPr lang="da-DK" smtClean="0"/>
              <a:t>01-03-2013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B18-8543-4480-8EED-43CA7EF97F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939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9FD47-A29C-4222-87DE-12DABE3C599D}" type="datetimeFigureOut">
              <a:rPr lang="da-DK" smtClean="0"/>
              <a:t>01-03-2013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5AB18-8543-4480-8EED-43CA7EF97F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713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1" y="0"/>
            <a:ext cx="1787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mtClean="0"/>
              <a:t>Bjørnen sover  </a:t>
            </a:r>
          </a:p>
          <a:p>
            <a:r>
              <a:rPr lang="da-DK" smtClean="0"/>
              <a:t>Bellman, C.M. </a:t>
            </a:r>
            <a:endParaRPr lang="da-DK" dirty="0"/>
          </a:p>
        </p:txBody>
      </p:sp>
      <p:sp>
        <p:nvSpPr>
          <p:cNvPr id="9" name="TextBox 8"/>
          <p:cNvSpPr txBox="1"/>
          <p:nvPr/>
        </p:nvSpPr>
        <p:spPr>
          <a:xfrm>
            <a:off x="10404389" y="0"/>
            <a:ext cx="178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2</a:t>
            </a:r>
            <a:endParaRPr lang="da-D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7"/>
            <a:ext cx="12192000" cy="6851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494519" y="5103674"/>
            <a:ext cx="2688337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dirty="0" smtClean="0"/>
              <a:t>Bjørnen sover</a:t>
            </a:r>
          </a:p>
          <a:p>
            <a:pPr>
              <a:lnSpc>
                <a:spcPct val="150000"/>
              </a:lnSpc>
            </a:pPr>
            <a:r>
              <a:rPr lang="da-DK" dirty="0" smtClean="0"/>
              <a:t>bjørnen sover i sin lune bo</a:t>
            </a:r>
          </a:p>
          <a:p>
            <a:pPr>
              <a:lnSpc>
                <a:spcPct val="150000"/>
              </a:lnSpc>
            </a:pPr>
            <a:r>
              <a:rPr lang="da-DK" dirty="0" smtClean="0"/>
              <a:t>Bjørnen sover</a:t>
            </a:r>
          </a:p>
          <a:p>
            <a:pPr>
              <a:lnSpc>
                <a:spcPct val="150000"/>
              </a:lnSpc>
            </a:pPr>
            <a:r>
              <a:rPr lang="da-DK" dirty="0" smtClean="0"/>
              <a:t>bjørnen sover i sin lune bo</a:t>
            </a:r>
          </a:p>
        </p:txBody>
      </p:sp>
    </p:spTree>
    <p:extLst>
      <p:ext uri="{BB962C8B-B14F-4D97-AF65-F5344CB8AC3E}">
        <p14:creationId xmlns:p14="http://schemas.microsoft.com/office/powerpoint/2010/main" val="44858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404389" y="0"/>
            <a:ext cx="178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2</a:t>
            </a:r>
            <a:endParaRPr lang="da-D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906000" y="4703551"/>
            <a:ext cx="2286000" cy="21698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dirty="0" smtClean="0"/>
              <a:t>Han er ikke farlig</a:t>
            </a:r>
          </a:p>
          <a:p>
            <a:pPr>
              <a:lnSpc>
                <a:spcPct val="150000"/>
              </a:lnSpc>
            </a:pPr>
            <a:r>
              <a:rPr lang="da-DK" dirty="0" smtClean="0"/>
              <a:t>når man blot er venlig</a:t>
            </a:r>
          </a:p>
          <a:p>
            <a:pPr>
              <a:lnSpc>
                <a:spcPct val="150000"/>
              </a:lnSpc>
            </a:pPr>
            <a:r>
              <a:rPr lang="da-DK" dirty="0" smtClean="0"/>
              <a:t>men man kan dog</a:t>
            </a:r>
          </a:p>
          <a:p>
            <a:pPr>
              <a:lnSpc>
                <a:spcPct val="150000"/>
              </a:lnSpc>
            </a:pPr>
            <a:r>
              <a:rPr lang="da-DK" dirty="0" smtClean="0"/>
              <a:t>men man kan dog</a:t>
            </a:r>
          </a:p>
          <a:p>
            <a:pPr>
              <a:lnSpc>
                <a:spcPct val="150000"/>
              </a:lnSpc>
            </a:pPr>
            <a:r>
              <a:rPr lang="da-DK" dirty="0" smtClean="0"/>
              <a:t>aldrig på ham tro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34591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49</Words>
  <Application>Microsoft Office PowerPoint</Application>
  <PresentationFormat>Brugerdefineret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Office Theme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mads</dc:creator>
  <cp:lastModifiedBy>Alex Døj</cp:lastModifiedBy>
  <cp:revision>4</cp:revision>
  <dcterms:created xsi:type="dcterms:W3CDTF">2013-02-11T21:28:17Z</dcterms:created>
  <dcterms:modified xsi:type="dcterms:W3CDTF">2013-03-01T07:56:48Z</dcterms:modified>
</cp:coreProperties>
</file>